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0" r:id="rId5"/>
    <p:sldId id="283" r:id="rId6"/>
    <p:sldId id="271" r:id="rId7"/>
    <p:sldId id="284" r:id="rId8"/>
    <p:sldId id="269" r:id="rId9"/>
    <p:sldId id="288" r:id="rId10"/>
    <p:sldId id="275" r:id="rId11"/>
    <p:sldId id="285" r:id="rId12"/>
    <p:sldId id="289" r:id="rId13"/>
    <p:sldId id="286" r:id="rId14"/>
    <p:sldId id="287" r:id="rId15"/>
    <p:sldId id="277" r:id="rId16"/>
    <p:sldId id="276" r:id="rId17"/>
    <p:sldId id="278" r:id="rId18"/>
    <p:sldId id="279" r:id="rId19"/>
    <p:sldId id="259" r:id="rId20"/>
    <p:sldId id="262" r:id="rId21"/>
    <p:sldId id="261" r:id="rId22"/>
    <p:sldId id="263" r:id="rId23"/>
    <p:sldId id="264" r:id="rId24"/>
    <p:sldId id="266" r:id="rId25"/>
    <p:sldId id="265" r:id="rId26"/>
    <p:sldId id="267" r:id="rId27"/>
    <p:sldId id="268" r:id="rId28"/>
    <p:sldId id="270" r:id="rId29"/>
    <p:sldId id="272" r:id="rId30"/>
    <p:sldId id="273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18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52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9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47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29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5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68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5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32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6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1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1C0A-77C8-4683-8213-9B1252486194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9DAD-052E-4A76-B6CF-A75E82EB8A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0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Autofit/>
          </a:bodyPr>
          <a:lstStyle/>
          <a:p>
            <a:r>
              <a:rPr lang="ru-RU" sz="6000" dirty="0" smtClean="0"/>
              <a:t>Технология «Говорящие стены»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728792" cy="10081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2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484784"/>
            <a:ext cx="640871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82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484784"/>
            <a:ext cx="655272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77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6" y="1628800"/>
            <a:ext cx="655272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5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5322" y="1600200"/>
            <a:ext cx="679335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451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600200"/>
            <a:ext cx="640168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08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3841" y="1600200"/>
            <a:ext cx="67363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90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720056"/>
            <a:ext cx="6527055" cy="437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8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556792"/>
            <a:ext cx="6480720" cy="456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05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2581" y="1600200"/>
            <a:ext cx="695883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07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Магнитные</a:t>
            </a:r>
            <a:r>
              <a:rPr lang="ru-RU" sz="5400" b="1" dirty="0" smtClean="0">
                <a:latin typeface="+mn-lt"/>
              </a:rPr>
              <a:t> </a:t>
            </a:r>
            <a:r>
              <a:rPr lang="ru-RU" sz="5400" dirty="0" smtClean="0">
                <a:latin typeface="+mn-lt"/>
              </a:rPr>
              <a:t>доски</a:t>
            </a:r>
            <a:endParaRPr lang="ru-RU" sz="5400" dirty="0">
              <a:latin typeface="+mn-lt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8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864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7444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dirty="0">
                <a:solidFill>
                  <a:srgbClr val="000000"/>
                </a:solidFill>
              </a:rPr>
              <a:t>Один из классиков отечественной педагогики утверждал, что «воспитывает все»: и люди, и книги, и понятия. В дошкольных образовательных учреждениях могут воспитывать стены.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493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484784"/>
            <a:ext cx="4182616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3068960"/>
            <a:ext cx="439248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68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40768"/>
            <a:ext cx="4388296" cy="3096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4191" y="3284984"/>
            <a:ext cx="4388296" cy="3047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34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Бизиборд</a:t>
            </a:r>
            <a:endParaRPr lang="ru-RU" sz="60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7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548680"/>
            <a:ext cx="4316288" cy="3256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1428" y="2996952"/>
            <a:ext cx="453650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552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980728"/>
            <a:ext cx="4110608" cy="377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2420888"/>
            <a:ext cx="41764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37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1720" y="1412776"/>
            <a:ext cx="4896544" cy="4713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702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Сенсорное </a:t>
            </a:r>
            <a:r>
              <a:rPr lang="ru-RU" sz="5400" dirty="0" err="1" smtClean="0"/>
              <a:t>пано</a:t>
            </a:r>
            <a:endParaRPr lang="ru-RU" sz="5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4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564904"/>
            <a:ext cx="4038600" cy="3796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1916832"/>
            <a:ext cx="4038600" cy="3363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798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04664"/>
            <a:ext cx="511256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3645024"/>
            <a:ext cx="496855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263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Ширмы</a:t>
            </a:r>
            <a:endParaRPr lang="ru-RU" sz="6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3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6768752" cy="122413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Цель и задачи технологии</a:t>
            </a:r>
            <a:br>
              <a:rPr lang="ru-RU" sz="2400" b="1" dirty="0" smtClean="0"/>
            </a:br>
            <a:r>
              <a:rPr lang="ru-RU" sz="2400" b="1" dirty="0" smtClean="0"/>
              <a:t> «Говорящая стена»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272808" cy="4464496"/>
          </a:xfrm>
        </p:spPr>
        <p:txBody>
          <a:bodyPr>
            <a:noAutofit/>
          </a:bodyPr>
          <a:lstStyle/>
          <a:p>
            <a:pPr indent="450850" algn="just">
              <a:lnSpc>
                <a:spcPct val="120000"/>
              </a:lnSpc>
            </a:pPr>
            <a:r>
              <a:rPr lang="ru-RU" sz="1800" b="1" i="0" dirty="0" smtClean="0">
                <a:solidFill>
                  <a:srgbClr val="000000"/>
                </a:solidFill>
                <a:effectLst/>
              </a:rPr>
              <a:t>Цель:</a:t>
            </a:r>
            <a:r>
              <a:rPr lang="ru-RU" sz="1800" b="0" i="0" dirty="0" smtClean="0">
                <a:solidFill>
                  <a:srgbClr val="000000"/>
                </a:solidFill>
                <a:effectLst/>
              </a:rPr>
              <a:t> 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детского сада.</a:t>
            </a:r>
            <a:endParaRPr lang="ru-RU" sz="1800" dirty="0">
              <a:solidFill>
                <a:srgbClr val="000000"/>
              </a:solidFill>
            </a:endParaRPr>
          </a:p>
          <a:p>
            <a:pPr indent="450850" algn="just">
              <a:lnSpc>
                <a:spcPct val="120000"/>
              </a:lnSpc>
            </a:pPr>
            <a:r>
              <a:rPr lang="ru-RU" sz="1800" b="1" i="0" dirty="0" smtClean="0">
                <a:solidFill>
                  <a:srgbClr val="000000"/>
                </a:solidFill>
                <a:effectLst/>
              </a:rPr>
              <a:t>Задачи:</a:t>
            </a:r>
            <a:endParaRPr lang="ru-RU" sz="1800" dirty="0">
              <a:solidFill>
                <a:srgbClr val="000000"/>
              </a:solidFill>
            </a:endParaRPr>
          </a:p>
          <a:p>
            <a:pPr indent="450850" algn="just">
              <a:lnSpc>
                <a:spcPct val="120000"/>
              </a:lnSpc>
              <a:buFont typeface="Arial"/>
              <a:buChar char="•"/>
            </a:pPr>
            <a:r>
              <a:rPr lang="ru-RU" sz="1800" b="0" i="0" u="none" strike="noStrike" dirty="0" smtClean="0">
                <a:solidFill>
                  <a:srgbClr val="000000"/>
                </a:solidFill>
                <a:effectLst/>
              </a:rPr>
              <a:t>Создать атмосферу эмоционального комфорта.</a:t>
            </a:r>
            <a:endParaRPr lang="ru-RU" sz="1800" dirty="0">
              <a:solidFill>
                <a:srgbClr val="000000"/>
              </a:solidFill>
            </a:endParaRPr>
          </a:p>
          <a:p>
            <a:pPr indent="450850" algn="just">
              <a:lnSpc>
                <a:spcPct val="120000"/>
              </a:lnSpc>
              <a:buFont typeface="Arial"/>
              <a:buChar char="•"/>
            </a:pPr>
            <a:r>
              <a:rPr lang="ru-RU" sz="1800" b="0" i="0" u="none" strike="noStrike" dirty="0" smtClean="0">
                <a:solidFill>
                  <a:srgbClr val="000000"/>
                </a:solidFill>
                <a:effectLst/>
              </a:rPr>
              <a:t>Создать условия для творческого самовыражения.</a:t>
            </a:r>
            <a:endParaRPr lang="ru-RU" sz="1800" dirty="0">
              <a:solidFill>
                <a:srgbClr val="000000"/>
              </a:solidFill>
            </a:endParaRPr>
          </a:p>
          <a:p>
            <a:pPr indent="450850" algn="just">
              <a:lnSpc>
                <a:spcPct val="120000"/>
              </a:lnSpc>
              <a:buFont typeface="Arial"/>
              <a:buChar char="•"/>
            </a:pPr>
            <a:r>
              <a:rPr lang="ru-RU" sz="1800" b="0" i="0" u="none" strike="noStrike" dirty="0" smtClean="0">
                <a:solidFill>
                  <a:srgbClr val="000000"/>
                </a:solidFill>
                <a:effectLst/>
              </a:rPr>
              <a:t>Создать условия для проявления познавательной активности детей.</a:t>
            </a:r>
            <a:endParaRPr lang="ru-RU" sz="1800" dirty="0">
              <a:solidFill>
                <a:srgbClr val="000000"/>
              </a:solidFill>
            </a:endParaRPr>
          </a:p>
          <a:p>
            <a:pPr indent="450850" algn="just">
              <a:lnSpc>
                <a:spcPct val="120000"/>
              </a:lnSpc>
              <a:buFont typeface="Arial"/>
              <a:buChar char="•"/>
            </a:pPr>
            <a:r>
              <a:rPr lang="ru-RU" sz="1800" b="0" i="0" u="none" strike="noStrike" dirty="0" smtClean="0">
                <a:solidFill>
                  <a:srgbClr val="000000"/>
                </a:solidFill>
                <a:effectLst/>
              </a:rPr>
              <a:t>Создать благоприятные условия для восприятия и созерцания, обращать внимание детей на красоту природы, живописи, предметов декоративно-прикладного искусства, книжных иллюстраций.</a:t>
            </a:r>
            <a:endParaRPr lang="ru-RU" sz="1800" dirty="0">
              <a:solidFill>
                <a:srgbClr val="000000"/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1355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88640"/>
            <a:ext cx="5262736" cy="367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9912" y="2996952"/>
            <a:ext cx="504671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62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/>
          <a:lstStyle/>
          <a:p>
            <a:r>
              <a:rPr lang="ru-RU" dirty="0" smtClean="0"/>
              <a:t>Спасибо за внимание и творческих успехов!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7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316416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«Говорящие стены» – способ организовать самостоятельную деятельность детей.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Развивающие интерактивные игры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Магнитная доска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</a:rPr>
              <a:t>Бизиборд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Сенсорное </a:t>
            </a:r>
            <a:r>
              <a:rPr lang="ru-RU" sz="2400" dirty="0" err="1" smtClean="0">
                <a:solidFill>
                  <a:schemeClr val="tx1"/>
                </a:solidFill>
              </a:rPr>
              <a:t>пано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Ширмы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317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6" y="1628800"/>
            <a:ext cx="691276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62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1700808"/>
            <a:ext cx="6552728" cy="4320480"/>
          </a:xfrm>
        </p:spPr>
      </p:pic>
    </p:spTree>
    <p:extLst>
      <p:ext uri="{BB962C8B-B14F-4D97-AF65-F5344CB8AC3E}">
        <p14:creationId xmlns:p14="http://schemas.microsoft.com/office/powerpoint/2010/main" xmlns="" val="3442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556792"/>
            <a:ext cx="6696744" cy="456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28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/>
          <a:lstStyle/>
          <a:p>
            <a:r>
              <a:rPr lang="ru-RU" dirty="0" smtClean="0"/>
              <a:t>Развивающие интерактивные игры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3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7" y="1484784"/>
            <a:ext cx="6471012" cy="46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82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73</Words>
  <Application>Microsoft Office PowerPoint</Application>
  <PresentationFormat>Экран (4:3)</PresentationFormat>
  <Paragraphs>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Технология «Говорящие стены» </vt:lpstr>
      <vt:lpstr>Слайд 2</vt:lpstr>
      <vt:lpstr> Цель и задачи технологии  «Говорящая стена» </vt:lpstr>
      <vt:lpstr>«Говорящие стены» – способ организовать самостоятельную деятельность детей.</vt:lpstr>
      <vt:lpstr>Слайд 5</vt:lpstr>
      <vt:lpstr>Слайд 6</vt:lpstr>
      <vt:lpstr>Слайд 7</vt:lpstr>
      <vt:lpstr>Развивающие интерактивные игры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Магнитные доски</vt:lpstr>
      <vt:lpstr>Слайд 20</vt:lpstr>
      <vt:lpstr>Слайд 21</vt:lpstr>
      <vt:lpstr>Бизиборд</vt:lpstr>
      <vt:lpstr>Слайд 23</vt:lpstr>
      <vt:lpstr>Слайд 24</vt:lpstr>
      <vt:lpstr>Слайд 25</vt:lpstr>
      <vt:lpstr>Сенсорное пано</vt:lpstr>
      <vt:lpstr>Слайд 27</vt:lpstr>
      <vt:lpstr>Слайд 28</vt:lpstr>
      <vt:lpstr>Ширмы</vt:lpstr>
      <vt:lpstr>Слайд 30</vt:lpstr>
      <vt:lpstr>Спасибо за внимание и творческих успехов!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пользователь</cp:lastModifiedBy>
  <cp:revision>25</cp:revision>
  <dcterms:created xsi:type="dcterms:W3CDTF">2018-11-18T06:45:28Z</dcterms:created>
  <dcterms:modified xsi:type="dcterms:W3CDTF">2021-04-14T08:46:11Z</dcterms:modified>
</cp:coreProperties>
</file>