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56" r:id="rId5"/>
    <p:sldId id="257" r:id="rId6"/>
    <p:sldId id="259" r:id="rId7"/>
    <p:sldId id="258" r:id="rId8"/>
    <p:sldId id="262" r:id="rId9"/>
    <p:sldId id="266" r:id="rId10"/>
    <p:sldId id="260" r:id="rId11"/>
    <p:sldId id="264" r:id="rId12"/>
    <p:sldId id="261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22" autoAdjust="0"/>
  </p:normalViewPr>
  <p:slideViewPr>
    <p:cSldViewPr>
      <p:cViewPr>
        <p:scale>
          <a:sx n="100" d="100"/>
          <a:sy n="100" d="100"/>
        </p:scale>
        <p:origin x="-107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38B-549D-44D6-8B35-B6F3F7739B8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097-B610-49C1-97E5-6BD5850C0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38B-549D-44D6-8B35-B6F3F7739B8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097-B610-49C1-97E5-6BD5850C0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38B-549D-44D6-8B35-B6F3F7739B8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097-B610-49C1-97E5-6BD5850C0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38B-549D-44D6-8B35-B6F3F7739B8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097-B610-49C1-97E5-6BD5850C0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38B-549D-44D6-8B35-B6F3F7739B8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097-B610-49C1-97E5-6BD5850C0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38B-549D-44D6-8B35-B6F3F7739B8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097-B610-49C1-97E5-6BD5850C0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38B-549D-44D6-8B35-B6F3F7739B8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097-B610-49C1-97E5-6BD5850C0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38B-549D-44D6-8B35-B6F3F7739B8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097-B610-49C1-97E5-6BD5850C0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38B-549D-44D6-8B35-B6F3F7739B8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097-B610-49C1-97E5-6BD5850C0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38B-549D-44D6-8B35-B6F3F7739B8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097-B610-49C1-97E5-6BD5850C0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38B-549D-44D6-8B35-B6F3F7739B8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C097-B610-49C1-97E5-6BD5850C0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7C38B-549D-44D6-8B35-B6F3F7739B8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C097-B610-49C1-97E5-6BD5850C0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080248" cy="1447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МАДОУ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«Нижнетавдинский детский сад «Колосок»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корпус №3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7854696" cy="3048000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Старшая группа </a:t>
            </a:r>
          </a:p>
          <a:p>
            <a:pPr algn="ctr"/>
            <a:r>
              <a:rPr lang="ru-RU" sz="43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«Непоседы»</a:t>
            </a:r>
          </a:p>
          <a:p>
            <a:pPr algn="ctr"/>
            <a:endParaRPr lang="ru-RU" sz="4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Воспитатель: Федоткина Галина Павловна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3400" y="2667000"/>
            <a:ext cx="1752600" cy="2590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напоминают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ребятам последовательность при одевании на улицу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5943600" cy="19050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потерянных вещей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В уголке забытых вещей каждый малыш может забрать игрушку или свою потерянную вещь.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Посмотрите поскорей. Сколько брошенных вещей. Здесь носочкам очень скучно и ботиночки грустят, ну а варежки как плачут, ведь они домой хотят!</a:t>
            </a:r>
          </a:p>
          <a:p>
            <a:pPr algn="ctr"/>
            <a:r>
              <a:rPr lang="ru-RU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 cstate="print"/>
          <a:srcRect l="24419" t="25581" r="12791"/>
          <a:stretch>
            <a:fillRect/>
          </a:stretch>
        </p:blipFill>
        <p:spPr>
          <a:xfrm>
            <a:off x="152399" y="2006599"/>
            <a:ext cx="4114801" cy="365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3" cstate="print"/>
          <a:srcRect l="14445" t="10000" r="21851"/>
          <a:stretch>
            <a:fillRect/>
          </a:stretch>
        </p:blipFill>
        <p:spPr>
          <a:xfrm>
            <a:off x="6096000" y="685800"/>
            <a:ext cx="2919794" cy="4988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6002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создании  уголков творчества 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«Веселые карандаши» и «Поделки-самоделки»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было учитывать задачи: Создавать условия для творческого самовыражения.  Создавать условия для проявления познавательной активности детей.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Создавать благоприятные условия для восприятия и созерцания, обращать внимание детей на красоту природы.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rcRect t="5195" b="10390"/>
          <a:stretch>
            <a:fillRect/>
          </a:stretch>
        </p:blipFill>
        <p:spPr>
          <a:xfrm>
            <a:off x="304800" y="1676400"/>
            <a:ext cx="3886200" cy="400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3" cstate="print"/>
          <a:srcRect t="21053"/>
          <a:stretch>
            <a:fillRect/>
          </a:stretch>
        </p:blipFill>
        <p:spPr>
          <a:xfrm>
            <a:off x="4800600" y="1676400"/>
            <a:ext cx="3829051" cy="4030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763000" cy="1447800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Первое куда попадают дети и их родители в детском саду, </a:t>
            </a:r>
            <a:b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является приемная и от того, как она будет выглядеть , во многом зависит настроение ребенка и общее впечатление родителей о группе и работающих в ней воспитателях </a:t>
            </a:r>
            <a:endParaRPr lang="ru-RU" sz="24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rcRect t="33875" b="7178"/>
          <a:stretch>
            <a:fillRect/>
          </a:stretch>
        </p:blipFill>
        <p:spPr>
          <a:xfrm>
            <a:off x="152400" y="1981200"/>
            <a:ext cx="88011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0" y="152400"/>
            <a:ext cx="2895600" cy="4724400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 нам стоять на месте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прыгать , бегать вместе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Можем , как юла , крутиться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, как , мячик , прокатиться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одной ноге попрыгать ,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другой ногой подрыгать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Можем мы , назло молве ,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Постоять на голове.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с няней сами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группу там и тут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, не просто малышами ,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Непоседами зовут .</a:t>
            </a:r>
            <a:r>
              <a:rPr lang="ru-RU" sz="1800" b="0" dirty="0" smtClean="0">
                <a:solidFill>
                  <a:srgbClr val="002060"/>
                </a:solidFill>
              </a:rPr>
              <a:t> 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2" cstate="print"/>
          <a:srcRect t="13037" r="3405" b="2752"/>
          <a:stretch>
            <a:fillRect/>
          </a:stretch>
        </p:blipFill>
        <p:spPr>
          <a:xfrm>
            <a:off x="0" y="381000"/>
            <a:ext cx="3379694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3" cstate="print"/>
          <a:srcRect l="5063" t="10127" r="12658" b="-1266"/>
          <a:stretch>
            <a:fillRect/>
          </a:stretch>
        </p:blipFill>
        <p:spPr>
          <a:xfrm>
            <a:off x="3352800" y="457200"/>
            <a:ext cx="2590800" cy="215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4" cstate="print"/>
          <a:srcRect t="22634" b="9877"/>
          <a:stretch>
            <a:fillRect/>
          </a:stretch>
        </p:blipFill>
        <p:spPr>
          <a:xfrm>
            <a:off x="0" y="2590800"/>
            <a:ext cx="5943600" cy="304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0" y="609600"/>
            <a:ext cx="4114800" cy="441960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Кто же в шкафчике живёт?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нём всегда у нас порядок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Всё на вешалках висит,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 на полочке, что снизу,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Обувь сменная стоит.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Наверху лежит панамка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для отдыха </a:t>
            </a:r>
            <a:r>
              <a:rPr lang="ru-RU" sz="2800" b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пижамка</a:t>
            </a:r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Запасные трусики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цветные </a:t>
            </a:r>
            <a:r>
              <a:rPr lang="ru-RU" sz="2800" b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бусики</a:t>
            </a:r>
            <a:r>
              <a:rPr lang="ru-RU" sz="2800" b="0" dirty="0" smtClean="0"/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4114800" cy="4876800"/>
          </a:xfrm>
        </p:spPr>
        <p:txBody>
          <a:bodyPr>
            <a:normAutofit/>
          </a:bodyPr>
          <a:lstStyle/>
          <a:p>
            <a:pPr algn="ctr"/>
            <a:endParaRPr lang="ru-RU" sz="2000" dirty="0"/>
          </a:p>
        </p:txBody>
      </p:sp>
      <p:pic>
        <p:nvPicPr>
          <p:cNvPr id="1026" name="Picture 2" descr="C:\Users\Росинка\Desktop\IMG_20210408_072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362326"/>
            <a:ext cx="4470402" cy="335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осинка\Desktop\IMG_20210408_072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1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0"/>
            <a:ext cx="8839200" cy="12099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Развитие</a:t>
            </a:r>
            <a:r>
              <a:rPr lang="ru-RU" sz="3100" b="1" dirty="0" smtClean="0">
                <a:solidFill>
                  <a:srgbClr val="002060"/>
                </a:solidFill>
              </a:rPr>
              <a:t>  личностного и профессионального потенциала педагогов </a:t>
            </a:r>
          </a:p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через </a:t>
            </a:r>
            <a:r>
              <a:rPr lang="en-US" sz="3100" b="1" dirty="0" smtClean="0">
                <a:solidFill>
                  <a:srgbClr val="002060"/>
                </a:solidFill>
              </a:rPr>
              <a:t>landing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skill</a:t>
            </a: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>
          <a:xfrm>
            <a:off x="152399" y="1173670"/>
            <a:ext cx="4694751" cy="5303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print"/>
          <a:srcRect l="13889"/>
          <a:stretch>
            <a:fillRect/>
          </a:stretch>
        </p:blipFill>
        <p:spPr>
          <a:xfrm>
            <a:off x="5181600" y="1209996"/>
            <a:ext cx="3366655" cy="523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8991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Отчет для родителей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«Разноцветный мир»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 cstate="print"/>
          <a:srcRect l="28409" t="39394" r="11364" b="12121"/>
          <a:stretch>
            <a:fillRect/>
          </a:stretch>
        </p:blipFill>
        <p:spPr>
          <a:xfrm>
            <a:off x="228600" y="1143000"/>
            <a:ext cx="4191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 cstate="print"/>
          <a:srcRect l="4615" t="15385" r="4231" b="20000"/>
          <a:stretch>
            <a:fillRect/>
          </a:stretch>
        </p:blipFill>
        <p:spPr>
          <a:xfrm>
            <a:off x="4419600" y="1143000"/>
            <a:ext cx="458651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 cstate="print"/>
          <a:srcRect t="24044" r="1639" b="10382"/>
          <a:stretch>
            <a:fillRect/>
          </a:stretch>
        </p:blipFill>
        <p:spPr>
          <a:xfrm>
            <a:off x="2362200" y="3505200"/>
            <a:ext cx="4572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81800" y="228600"/>
            <a:ext cx="2209800" cy="50292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приемной «Непоседы» есть статическая информация для родителей </a:t>
            </a:r>
            <a:r>
              <a:rPr lang="ru-RU" sz="12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(которые должны находиться в приемной в течение года)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– это визитная карточка группы: лицензия детского сада на право ведения образовательной деятельности, режим дня, расписание занятий, возрастные особенности детей.</a:t>
            </a:r>
            <a:endParaRPr lang="ru-RU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533400"/>
            <a:ext cx="6572019" cy="501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3733800" cy="1905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… и  динамическая информация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для родителей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(которые сменяется  по теме недели , по временам года  и т.д.)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rcRect t="24786"/>
          <a:stretch>
            <a:fillRect/>
          </a:stretch>
        </p:blipFill>
        <p:spPr>
          <a:xfrm>
            <a:off x="4145974" y="0"/>
            <a:ext cx="4998026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rcRect t="12500" b="6250"/>
          <a:stretch>
            <a:fillRect/>
          </a:stretch>
        </p:blipFill>
        <p:spPr>
          <a:xfrm>
            <a:off x="0" y="2667000"/>
            <a:ext cx="5029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53000" y="2971800"/>
            <a:ext cx="3810000" cy="1524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 теме недели,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временам года,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актуальности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0" y="457200"/>
            <a:ext cx="3657600" cy="441960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Уголок БЕЗОПАСНОСТИ поможет родителям в процессе ожидания ребенка ознакомиться с интересной информацией по сбережению здоровья своего малыша.</a:t>
            </a:r>
            <a:endParaRPr lang="ru-RU" sz="2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rcRect l="4372" t="4918" r="8197" b="19672"/>
          <a:stretch>
            <a:fillRect/>
          </a:stretch>
        </p:blipFill>
        <p:spPr>
          <a:xfrm>
            <a:off x="198782" y="228600"/>
            <a:ext cx="4754217" cy="546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Животные-наших-лесов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CC00"/>
            </a:solidFill>
            <a:effectLst/>
            <a:latin typeface="a_AvanteCpsLCBrkHll" pitchFamily="82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CC00"/>
            </a:solidFill>
            <a:effectLst/>
            <a:latin typeface="a_AvanteCpsLCBrkHll" pitchFamily="82" charset="-5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181</TotalTime>
  <Words>144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Тема11</vt:lpstr>
      <vt:lpstr>Специальное оформление</vt:lpstr>
      <vt:lpstr>Животные-наших-лесов</vt:lpstr>
      <vt:lpstr>Тема Office</vt:lpstr>
      <vt:lpstr>МАДОУ  «Нижнетавдинский детский сад «Колосок» корпус №3</vt:lpstr>
      <vt:lpstr>Первое куда попадают дети и их родители в детском саду,  является приемная и от того, как она будет выглядеть , во многом зависит настроение ребенка и общее впечатление родителей о группе и работающих в ней воспитателях </vt:lpstr>
      <vt:lpstr>Трудно нам стоять на месте Будем прыгать , бегать вместе Можем , как юла , крутиться И , как , мячик , прокатиться  На одной ноге попрыгать , А другой ногой подрыгать Можем мы , назло молве , Постоять на голове.  Воспитатель с няней сами Нашу группу там и тут Нет , не просто малышами , Непоседами зовут . </vt:lpstr>
      <vt:lpstr>Кто же в шкафчике живёт? В нём всегда у нас порядок Всё на вешалках висит, А на полочке, что снизу, Обувь сменная стоит. Наверху лежит панамка И для отдыха пижамка. Запасные трусики И цветные бусики.</vt:lpstr>
      <vt:lpstr>Презентация PowerPoint</vt:lpstr>
      <vt:lpstr>Презентация PowerPoint</vt:lpstr>
      <vt:lpstr>В приемной «Непоседы» есть статическая информация для родителей (которые должны находиться в приемной в течение года)  – это визитная карточка группы: лицензия детского сада на право ведения образовательной деятельности, режим дня, расписание занятий, возрастные особенности детей.</vt:lpstr>
      <vt:lpstr>… и  динамическая информация  для родителей  (которые сменяется  по теме недели , по временам года  и т.д.)</vt:lpstr>
      <vt:lpstr>Уголок БЕЗОПАСНОСТИ поможет родителям в процессе ожидания ребенка ознакомиться с интересной информацией по сбережению здоровья своего малыша.</vt:lpstr>
      <vt:lpstr>Алгоритмы  напоминают  ребятам последовательность при одевании на улицу </vt:lpstr>
      <vt:lpstr>При создании  уголков творчества    «Веселые карандаши» и «Поделки-самоделки» нужно было учитывать задачи: Создавать условия для творческого самовыражения.  Создавать условия для проявления познавательной активности детей.   Создавать благоприятные условия для восприятия и созерцания, обращать внимание детей на красоту природы.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 «Нижнетавдинский детский сад «Колосок» корпус №3</dc:title>
  <dc:creator>Toshiba</dc:creator>
  <cp:lastModifiedBy>Росинка</cp:lastModifiedBy>
  <cp:revision>9</cp:revision>
  <dcterms:created xsi:type="dcterms:W3CDTF">2021-04-06T11:45:59Z</dcterms:created>
  <dcterms:modified xsi:type="dcterms:W3CDTF">2021-04-08T09:42:25Z</dcterms:modified>
</cp:coreProperties>
</file>