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8906990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Создание условий </a:t>
            </a:r>
          </a:p>
          <a:p>
            <a:pPr algn="ctr"/>
            <a:r>
              <a:rPr lang="ru-RU" sz="40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Для двигательной </a:t>
            </a:r>
          </a:p>
          <a:p>
            <a:pPr algn="ctr"/>
            <a:r>
              <a:rPr lang="ru-RU" sz="40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Активности детей </a:t>
            </a:r>
          </a:p>
          <a:p>
            <a:pPr algn="ctr"/>
            <a:r>
              <a:rPr lang="ru-RU" sz="40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В старшей группе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МАДОУ «Нижнетавдинский детский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Сад «Колосок</a:t>
            </a:r>
            <a:r>
              <a:rPr lang="ru-RU" sz="3200" b="1" cap="all" spc="0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», корпус №4</a:t>
            </a:r>
            <a:endParaRPr lang="ru-RU" sz="3200" b="1" cap="all" spc="0" dirty="0">
              <a:ln/>
              <a:solidFill>
                <a:schemeClr val="accent1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0562" y="4357694"/>
            <a:ext cx="4429156" cy="20002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Выполнила воспитатель: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Рахматуллина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Елена Федоровна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G_0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256"/>
            <a:ext cx="2857488" cy="214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80213_10.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219">
            <a:off x="5078432" y="1462947"/>
            <a:ext cx="3571868" cy="2678901"/>
          </a:xfrm>
          <a:prstGeom prst="rect">
            <a:avLst/>
          </a:prstGeom>
          <a:ln w="1270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20131011_091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23383">
            <a:off x="496504" y="1449248"/>
            <a:ext cx="3651430" cy="2738573"/>
          </a:xfrm>
          <a:prstGeom prst="rect">
            <a:avLst/>
          </a:prstGeom>
          <a:ln w="1270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4643446"/>
            <a:ext cx="8215370" cy="1928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самого утра мы повышаем жизненный тонус организма, занимаясь гимнастикой. Она создает благоприятные условия для дальнейшей деятельности, благотворно влияет на развитие организованности, дисциплинированности, выдержки.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28"/>
            <a:ext cx="88582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Утренняя гимнастика</a:t>
            </a:r>
            <a:endParaRPr lang="ru-RU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9307429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3867160" cy="290037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P220213_10.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642918"/>
            <a:ext cx="3929058" cy="2946794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IMG_20140319_100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643182"/>
            <a:ext cx="3405211" cy="2553909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5214950"/>
            <a:ext cx="8643998" cy="1428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Овладевая общеразвивающими упражнениями и разнообразными танцевальными движениями, дети совершенствуют двигательные навыки. У них развивается мышечное чувство, координация, улучшается осанка, повышается жизненный тонус, а это очень важно для здоровья детей.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9886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0"/>
            <a:ext cx="35477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музыка</a:t>
            </a:r>
            <a:endParaRPr lang="ru-RU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тпмть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5" y="785794"/>
            <a:ext cx="3809995" cy="2857496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IMG_0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3929090" cy="2857520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_08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357430"/>
            <a:ext cx="4357686" cy="2714645"/>
          </a:xfrm>
          <a:prstGeom prst="ellipse">
            <a:avLst/>
          </a:prstGeom>
          <a:ln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5286388"/>
            <a:ext cx="8715436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Каждый день играя в подвижные игры и занимаясь на физкультурных занятиях помогаем детям получить необходимую физическую нагрузку, а так же научиться активно и на равных общаться с другими детьми, увеличить навык быстрой реакции.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42852"/>
            <a:ext cx="83277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Физкультура и подвижные игры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908" y="214290"/>
            <a:ext cx="96099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Самостоятельная активная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деятельность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IMG_20140506_103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3714744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40506_102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857364"/>
            <a:ext cx="2714626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P280213_10.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834201"/>
            <a:ext cx="3214678" cy="216643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4282" y="5214950"/>
            <a:ext cx="8715436" cy="14287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Самостоятельная двигательная активность детей является прекрасным средством не только физического, но и общего развития ребенка. Организуем ее в разное время дня: утром до завтрака, в часы игр после дневного сна и во время прогулок.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177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Терминал</cp:lastModifiedBy>
  <cp:revision>11</cp:revision>
  <dcterms:created xsi:type="dcterms:W3CDTF">2014-05-11T11:51:05Z</dcterms:created>
  <dcterms:modified xsi:type="dcterms:W3CDTF">2016-09-16T06:17:06Z</dcterms:modified>
</cp:coreProperties>
</file>