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8" r:id="rId7"/>
    <p:sldId id="261" r:id="rId8"/>
    <p:sldId id="269" r:id="rId9"/>
    <p:sldId id="271" r:id="rId10"/>
    <p:sldId id="272" r:id="rId11"/>
    <p:sldId id="262" r:id="rId12"/>
    <p:sldId id="265" r:id="rId13"/>
    <p:sldId id="273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CC"/>
    <a:srgbClr val="FFCCFF"/>
    <a:srgbClr val="AB559B"/>
    <a:srgbClr val="E917DF"/>
    <a:srgbClr val="DDEC20"/>
    <a:srgbClr val="F7BC15"/>
    <a:srgbClr val="289CE4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60"/>
  </p:normalViewPr>
  <p:slideViewPr>
    <p:cSldViewPr>
      <p:cViewPr varScale="1">
        <p:scale>
          <a:sx n="64" d="100"/>
          <a:sy n="64" d="100"/>
        </p:scale>
        <p:origin x="-148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D82EE-896C-4033-A734-50F13DB1786A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488D-3F77-4F9F-9952-52B7514052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488D-3F77-4F9F-9952-52B7514052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5076056" y="908720"/>
            <a:ext cx="3888432" cy="309634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30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 </a:t>
            </a:r>
            <a:r>
              <a:rPr lang="ru-RU" sz="24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проекта: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«Волшебные пузыри».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5536" y="188640"/>
            <a:ext cx="8424936" cy="576064"/>
          </a:xfrm>
          <a:prstGeom prst="round2Diag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МАДОУ «</a:t>
            </a:r>
            <a:r>
              <a:rPr lang="ru-RU" dirty="0" err="1" smtClean="0"/>
              <a:t>Нижнетавдинский</a:t>
            </a:r>
            <a:r>
              <a:rPr lang="ru-RU" dirty="0" smtClean="0"/>
              <a:t> детский сад «Колосок»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51520" y="2420888"/>
            <a:ext cx="1656184" cy="648072"/>
          </a:xfrm>
          <a:prstGeom prst="ellipse">
            <a:avLst/>
          </a:prstGeom>
          <a:solidFill>
            <a:srgbClr val="DDEC2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проекта: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2051720" y="2060848"/>
            <a:ext cx="2952328" cy="1321296"/>
          </a:xfrm>
          <a:prstGeom prst="flowChartConnector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Рахматуллина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Елена Федоровна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3419872" y="4797152"/>
            <a:ext cx="2016224" cy="1368152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 проекта: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5364088" y="5589240"/>
            <a:ext cx="1800200" cy="108012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Абдулова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Лера,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5 лет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5508104" y="4437112"/>
            <a:ext cx="1728192" cy="1152128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Долгина Алина,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6 лет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7127776" y="5013176"/>
            <a:ext cx="2016224" cy="1080120"/>
          </a:xfrm>
          <a:prstGeom prst="flowChart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Богатырёв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Всеволод,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лет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" name="Рисунок 26" descr="IMG_20160207_185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4149080"/>
            <a:ext cx="278474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2771800" y="332656"/>
            <a:ext cx="4104456" cy="338437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Теперь мы знаем, как приготовить раствор для мыльных пузырей, и даже как составить удивительные фигуры из мыльных пузырей.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4053840" cy="304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3765808" cy="282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70014" y="191728"/>
            <a:ext cx="4429156" cy="2643206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Мы научились выдувать мыльные шары. Выявлять свойства мыльных пузырей.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96952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angle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260648"/>
            <a:ext cx="6500858" cy="3357586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Исследование мыльных пузырей оказалось интересным, красивым и полезным занятием.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В итоге организованна выставка «Волшебные пузыри» и развлечение для детей.</a:t>
            </a:r>
          </a:p>
          <a:p>
            <a:pPr algn="ctr"/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Рисунок 5" descr="P010413_10.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852936"/>
            <a:ext cx="2736304" cy="3648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160207_215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725144"/>
            <a:ext cx="2483768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4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Блок-схема: узел 5"/>
          <p:cNvSpPr/>
          <p:nvPr/>
        </p:nvSpPr>
        <p:spPr>
          <a:xfrm>
            <a:off x="2339752" y="260648"/>
            <a:ext cx="4752528" cy="1512168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Список используемой литературы: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971600" y="1844824"/>
            <a:ext cx="7200800" cy="5013176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1.Малофеева Н. Н. Большая книга самых интересных фактов. – М.: ЗАО «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РОСМЭН-пресс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», 2010. – С.149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2.«Развлечения не без пользы»  Наука и жизнь. –  2000. – №6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3.Самые большие мыльные пузыри в мире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</a:rPr>
              <a:t>Blogga.Ru</a:t>
            </a:r>
            <a:endParaRPr lang="ru-RU" sz="20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4.Как сделать мыльные пузыри. http://www.all-ebooks.com/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5.Мыльные пленки и пузыри  http://igrushka.kz/vip58/puzir.php  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6.Секреты производства мыльных пузырей. http://www.nevcos.r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571472" y="1000108"/>
            <a:ext cx="8286808" cy="4857784"/>
          </a:xfrm>
          <a:prstGeom prst="ellipse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928934"/>
            <a:ext cx="69076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0"/>
            <a:ext cx="7643866" cy="5214974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Monotype Corsiva" pitchFamily="66" charset="0"/>
              </a:rPr>
              <a:t>   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Ежедневно ребёнок открывает для себя новое в окружающем его мире. Эффективным методом познания закономерностей и явлений окружающего мира является метод экспериментирования.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Детское экспериментирование является стержнем любого процесса детского творчества. В нем наиболее мощно проявляется собственная активность детей направленная на получение новых сведений, новых знаний, на получение продуктов детского творчества.</a:t>
            </a:r>
          </a:p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   Именно по -этому мы провели эксперимент с мыльными пузырями.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4751" y="4653136"/>
            <a:ext cx="331052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403648" y="476672"/>
            <a:ext cx="6858048" cy="4950312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Цель: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научиться  получать крупные, крепкие мыльные пузыри и найти связь с мылом.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Познакомиться с историей происхождения мыльных пузырей; 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Calibri"/>
                <a:cs typeface="Times New Roman"/>
              </a:rPr>
              <a:t>Пронаблюдать удивительные свойства мыльных пузырей на опытах.</a:t>
            </a:r>
          </a:p>
          <a:p>
            <a:pPr lvl="0" algn="ctr"/>
            <a:endParaRPr lang="ru-RU" sz="36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chemeClr val="accent4">
                  <a:lumMod val="50000"/>
                </a:schemeClr>
              </a:solidFill>
              <a:latin typeface="Monotype Corsiva" pitchFamily="66" charset="0"/>
              <a:ea typeface="Calibri"/>
              <a:cs typeface="Times New Roman"/>
            </a:endParaRPr>
          </a:p>
          <a:p>
            <a:pPr lvl="0" algn="ctr"/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28001"/>
            <a:ext cx="3168352" cy="212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142976" y="857232"/>
            <a:ext cx="6929486" cy="4857784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endParaRPr lang="ru-RU" sz="2400" b="1" i="1" dirty="0" smtClean="0">
              <a:solidFill>
                <a:srgbClr val="FFCC66"/>
              </a:solidFill>
            </a:endParaRPr>
          </a:p>
          <a:p>
            <a:pPr algn="just">
              <a:defRPr/>
            </a:pPr>
            <a:endParaRPr lang="ru-RU" sz="2400" b="1" i="1" dirty="0" smtClean="0">
              <a:solidFill>
                <a:srgbClr val="FFCC66"/>
              </a:solidFill>
            </a:endParaRPr>
          </a:p>
          <a:p>
            <a:pPr algn="just">
              <a:defRPr/>
            </a:pPr>
            <a:endParaRPr lang="ru-RU" sz="2400" b="1" i="1" dirty="0" smtClean="0">
              <a:solidFill>
                <a:srgbClr val="FFCC66"/>
              </a:solidFill>
            </a:endParaRPr>
          </a:p>
          <a:p>
            <a:pPr algn="just">
              <a:defRPr/>
            </a:pPr>
            <a:endParaRPr lang="ru-RU" sz="2400" b="1" i="1" dirty="0" smtClean="0">
              <a:solidFill>
                <a:srgbClr val="FFCC66"/>
              </a:solidFill>
            </a:endParaRPr>
          </a:p>
          <a:p>
            <a:pPr algn="just">
              <a:defRPr/>
            </a:pPr>
            <a:r>
              <a:rPr lang="ru-RU" sz="2400" b="1" i="1" dirty="0" smtClean="0">
                <a:solidFill>
                  <a:srgbClr val="FFCC66"/>
                </a:solidFill>
              </a:rPr>
              <a:t>:</a:t>
            </a:r>
            <a:r>
              <a:rPr lang="ru-RU" sz="2400" b="1" i="1" dirty="0" smtClean="0">
                <a:solidFill>
                  <a:srgbClr val="7030A0"/>
                </a:solidFill>
              </a:rPr>
              <a:t>Объект исследования:</a:t>
            </a:r>
            <a:r>
              <a:rPr lang="ru-RU" sz="2400" dirty="0" smtClean="0">
                <a:solidFill>
                  <a:srgbClr val="FFCC66"/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состав и свойства мыльных пузырей.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Предмет исследования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раствор для изготовления мыльных пузырей. 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Методы исследования</a:t>
            </a:r>
            <a:r>
              <a:rPr lang="ru-RU" sz="2400" dirty="0" smtClean="0">
                <a:solidFill>
                  <a:srgbClr val="7030A0"/>
                </a:solidFill>
              </a:rPr>
              <a:t>: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наблюдение, проведение опытов, сравнение и обобщение результатов</a:t>
            </a:r>
          </a:p>
          <a:p>
            <a:pPr>
              <a:defRPr/>
            </a:pPr>
            <a:r>
              <a:rPr lang="ru-RU" sz="2400" b="1" i="1" dirty="0" smtClean="0">
                <a:solidFill>
                  <a:srgbClr val="7030A0"/>
                </a:solidFill>
              </a:rPr>
              <a:t>Гипотезы</a:t>
            </a:r>
            <a:r>
              <a:rPr lang="ru-RU" sz="2400" dirty="0" smtClean="0">
                <a:solidFill>
                  <a:srgbClr val="7030A0"/>
                </a:solidFill>
              </a:rPr>
              <a:t>: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предположим, что мыльные пузыри образуются из мыльного раствора.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Размеры и устойчивость мыльных пузырей зависит от состава жидкости для мыльных пузырей.</a:t>
            </a:r>
          </a:p>
          <a:p>
            <a:pPr algn="just">
              <a:defRPr/>
            </a:pPr>
            <a:endParaRPr lang="ru-RU" sz="4000" dirty="0" smtClean="0">
              <a:solidFill>
                <a:srgbClr val="FFCC66"/>
              </a:solidFill>
            </a:endParaRPr>
          </a:p>
          <a:p>
            <a:pPr algn="just">
              <a:defRPr/>
            </a:pPr>
            <a:endParaRPr lang="ru-RU" sz="4000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1259632" y="404664"/>
            <a:ext cx="6480720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такое мыльный пузырь и кто его придумал?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12776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Мыльные пузыри – тонкая многослойная плёнка мыльной воды, наполненная воздухом, обычно в виде сферы с переливчатой поверхностью. Эта забава известна с давних времён привлекает как детей, так и взрослых.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Мыльные пузыри обычно существуют лишь несколько секунд и лопаются при прикосновении или самопроизвольно. (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Викопедия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)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Придумал  мыльный пузырь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человек  по имени </a:t>
            </a:r>
            <a:r>
              <a:rPr lang="ru-RU" sz="2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Пумпатус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/>
                <a:cs typeface="Times New Roman"/>
              </a:rPr>
              <a:t>.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8" name="Рисунок 7" descr="jean-baptiste-simeon-chardin_173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725144"/>
            <a:ext cx="2614655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1403648" y="188640"/>
            <a:ext cx="6552728" cy="18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Эксперименты и опыты с мыльными пузырями .</a:t>
            </a:r>
          </a:p>
        </p:txBody>
      </p:sp>
      <p:pic>
        <p:nvPicPr>
          <p:cNvPr id="8" name="Рисунок 7" descr="IMG_20160207_164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140968"/>
            <a:ext cx="1638300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узел 9"/>
          <p:cNvSpPr/>
          <p:nvPr/>
        </p:nvSpPr>
        <p:spPr>
          <a:xfrm>
            <a:off x="539552" y="2348880"/>
            <a:ext cx="4176464" cy="39604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Calibri"/>
                <a:cs typeface="Times New Roman" pitchFamily="18" charset="0"/>
              </a:rPr>
              <a:t>Очень интересно выдувать мыльные пузыри зимой на улице. При температуре  -7 градусов пузырь может замёрзнуть. Для этого на него сверху нужно положить снежинку или аккуратно опустить пузырь на снег. Подобный трюк требует немало усилий и стараний.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4929190" y="285728"/>
            <a:ext cx="4000528" cy="2500330"/>
          </a:xfrm>
          <a:prstGeom prst="ellipse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красивы - посмотри! –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Мыльные пузыри.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Стайкой по ветру летят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И на солнышке блестят.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Взяли краски у зари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Эти чудо - пузыри!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634834"/>
            <a:ext cx="4071966" cy="250033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Мыльными пузырями тоже можно рисовать!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И мы провели эксперимент. Для этого в раствор мыльной воды добавили краску. </a:t>
            </a:r>
            <a:endParaRPr lang="ru-RU" sz="2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460">
            <a:off x="5006370" y="3463091"/>
            <a:ext cx="3791757" cy="2843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093">
            <a:off x="1455499" y="406024"/>
            <a:ext cx="2398338" cy="280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64216" y="355456"/>
            <a:ext cx="4143404" cy="2857520"/>
          </a:xfrm>
          <a:prstGeom prst="round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Приложили лист бумаги к мыльным шарам. Получили необычно - красивые отпечатки. Дорисовали их и получили удивительные картины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64" y="3450347"/>
            <a:ext cx="492811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mylnie_pusyr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вал 3"/>
          <p:cNvSpPr/>
          <p:nvPr/>
        </p:nvSpPr>
        <p:spPr>
          <a:xfrm>
            <a:off x="935596" y="188640"/>
            <a:ext cx="7272808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Рисунки готовы!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8957">
            <a:off x="327696" y="1764079"/>
            <a:ext cx="4211829" cy="29809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66">
            <a:off x="4823196" y="3165869"/>
            <a:ext cx="4151471" cy="2938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528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Терминал</cp:lastModifiedBy>
  <cp:revision>62</cp:revision>
  <dcterms:created xsi:type="dcterms:W3CDTF">2014-01-12T13:03:58Z</dcterms:created>
  <dcterms:modified xsi:type="dcterms:W3CDTF">2016-09-16T06:20:33Z</dcterms:modified>
</cp:coreProperties>
</file>