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4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7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5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4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6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4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5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960440"/>
          </a:xfrm>
        </p:spPr>
        <p:txBody>
          <a:bodyPr/>
          <a:lstStyle/>
          <a:p>
            <a:r>
              <a:rPr lang="ru-RU" sz="4800" dirty="0" smtClean="0">
                <a:latin typeface="Georgia" panose="02040502050405020303" pitchFamily="18" charset="0"/>
              </a:rPr>
              <a:t>Особенности адаптации детей к ДОУ. </a:t>
            </a:r>
            <a:br>
              <a:rPr lang="ru-RU" sz="4800" dirty="0" smtClean="0">
                <a:latin typeface="Georgia" panose="02040502050405020303" pitchFamily="18" charset="0"/>
              </a:rPr>
            </a:br>
            <a:r>
              <a:rPr lang="ru-RU" sz="4800" dirty="0" smtClean="0">
                <a:latin typeface="Georgia" panose="02040502050405020303" pitchFamily="18" charset="0"/>
              </a:rPr>
              <a:t>Возрастные особенности дошкольников.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53000"/>
            <a:ext cx="8280920" cy="1219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Подготовила: Л.Л. Баталова, педагог-психолог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 descr="E: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573016"/>
            <a:ext cx="21133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3899173" cy="30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Что такое адаптация?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7344816" cy="52174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Адаптация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это </a:t>
            </a:r>
            <a:r>
              <a:rPr lang="ru-RU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приспособление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 организма к новым условиям, что является необычной ситуацией в жизни ребенка, следовательно, </a:t>
            </a:r>
            <a:r>
              <a:rPr lang="ru-RU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стрессовой и требующей более внимательного, терпеливого отношения к нему.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Адаптация протекает от 10 до 128 дней.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Виды: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легкая (от 10 до 25 дней)  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средней тяжести( от 25 до 40 дней)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тяжелой степени (от более 40-60 дней)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дезадаптация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лачущая-девочка-760x7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15" y="1484784"/>
            <a:ext cx="4123556" cy="41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latin typeface="Georgia" panose="02040502050405020303" pitchFamily="18" charset="0"/>
              </a:rPr>
              <a:t>Признаки неблагоприятной адаптации / </a:t>
            </a:r>
            <a:r>
              <a:rPr lang="ru-RU" sz="3200" dirty="0" err="1" smtClean="0">
                <a:latin typeface="Georgia" panose="02040502050405020303" pitchFamily="18" charset="0"/>
              </a:rPr>
              <a:t>дезадаптации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6192688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нарушение </a:t>
            </a: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сна ребенка;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изменение </a:t>
            </a: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взгляда и мимики ребенка, его осанки и манеры двигаться;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частые респираторные заболевания </a:t>
            </a: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обострение </a:t>
            </a: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хронических заболеваний;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плохой аппетит  малыша;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нестабильное эмоциональное состояние ребенка (плаксивость, капризы, пассивность, агрессия и т.д.).</a:t>
            </a:r>
            <a:endParaRPr lang="ru-RU" sz="3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1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800" dirty="0" smtClean="0">
                <a:latin typeface="Georgia" panose="02040502050405020303" pitchFamily="18" charset="0"/>
              </a:rPr>
              <a:t>Рекомендации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 самые первые 2-3 недели имеющихся у малышей привычек;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Индивидуальный подход к ребенку;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Применение элементов телесной терапии (обнять, погладить);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Музыкальные занятия;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Инициатор игры – взрослый.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Основная задача – сформировать у ребенка положительную установку, желание идти в детский сад.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_konst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24000"/>
            <a:ext cx="5125752" cy="34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Georgia" panose="02040502050405020303" pitchFamily="18" charset="0"/>
              </a:rPr>
              <a:t>Возрастные особенности детей от 1,5 </a:t>
            </a:r>
            <a:r>
              <a:rPr lang="ru-RU" sz="4400" dirty="0">
                <a:latin typeface="Georgia" panose="02040502050405020303" pitchFamily="18" charset="0"/>
              </a:rPr>
              <a:t>до </a:t>
            </a:r>
            <a:r>
              <a:rPr lang="ru-RU" sz="4400" dirty="0" smtClean="0">
                <a:latin typeface="Georgia" panose="02040502050405020303" pitchFamily="18" charset="0"/>
              </a:rPr>
              <a:t>3 </a:t>
            </a:r>
            <a:r>
              <a:rPr lang="ru-RU" sz="4400" dirty="0">
                <a:latin typeface="Georgia" panose="02040502050405020303" pitchFamily="18" charset="0"/>
              </a:rPr>
              <a:t>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6264696" cy="500141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Основной вид деятельности – манипулирование предметами (игры со сверстниками не привлекают детей);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Происходит активное формирование речи;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Главная функция данного возраста –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восприятие;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Основной способ познания ребенком окружающего мира – метод проб и ошибок;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Поведение ребенка непроизвольное: дети не способны сразу прекратить какие-либо действия или выполнять несколько  одновременно;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Высокая восприимчивость к эмоциональному состоянию окружающих;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Проявление положительных и отрицательных эмоций зависит от физического комфорта.</a:t>
            </a: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8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Georgia" panose="02040502050405020303" pitchFamily="18" charset="0"/>
              </a:rPr>
              <a:t>Возрастные особенности детей 3-4 </a:t>
            </a:r>
            <a:r>
              <a:rPr lang="ru-RU" sz="3600" dirty="0" smtClean="0">
                <a:latin typeface="Georgia" panose="02040502050405020303" pitchFamily="18" charset="0"/>
              </a:rPr>
              <a:t>года</a:t>
            </a:r>
            <a:br>
              <a:rPr lang="ru-RU" sz="3600" dirty="0" smtClean="0">
                <a:latin typeface="Georgia" panose="02040502050405020303" pitchFamily="18" charset="0"/>
              </a:rPr>
            </a:br>
            <a:r>
              <a:rPr lang="ru-RU" sz="3600" dirty="0" smtClean="0">
                <a:latin typeface="Georgia" panose="02040502050405020303" pitchFamily="18" charset="0"/>
              </a:rPr>
              <a:t>Кризис 3-х лет: «Я САМ»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633670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Осознание ребенком, кто он и какой;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«Кризис 3-х лет»: стремление быть самостоятельным, но в то же время не может справиться с задачей без помощи взрослых.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Проявление нетерпимости, негативизма на требования взрослого;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Велика потребность в общении со сверстниками;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Ведущая деятельность – игра;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Характерна высокая двигательная активность.</a:t>
            </a: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E:\653566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34" y="1268760"/>
            <a:ext cx="3987038" cy="30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hello_html_7e90b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kapak_minikhaylaz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645024"/>
            <a:ext cx="4680520" cy="27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hello_html_6de956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40163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Возрастные особенности </a:t>
            </a:r>
            <a:r>
              <a:rPr lang="ru-RU" sz="3600" dirty="0" smtClean="0">
                <a:latin typeface="Georgia" panose="02040502050405020303" pitchFamily="18" charset="0"/>
              </a:rPr>
              <a:t>детей </a:t>
            </a:r>
            <a:br>
              <a:rPr lang="ru-RU" sz="3600" dirty="0" smtClean="0">
                <a:latin typeface="Georgia" panose="02040502050405020303" pitchFamily="18" charset="0"/>
              </a:rPr>
            </a:br>
            <a:r>
              <a:rPr lang="ru-RU" sz="3600" dirty="0" smtClean="0">
                <a:latin typeface="Georgia" panose="02040502050405020303" pitchFamily="18" charset="0"/>
              </a:rPr>
              <a:t>5 </a:t>
            </a:r>
            <a:r>
              <a:rPr lang="ru-RU" sz="3600" dirty="0" smtClean="0">
                <a:latin typeface="Georgia" panose="02040502050405020303" pitchFamily="18" charset="0"/>
              </a:rPr>
              <a:t>– 7 лет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8310"/>
            <a:ext cx="5508104" cy="507342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Возрастает познавательная активность (задает много вопросов);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Нравственное развитие ребенка определяется знаниями норм, привычками поведения, эмоциональным отношением к поступкам;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Характерна постоянная дружба со сверстниками;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Стремится к большей самостоятельности;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«Кризис 7-ми лет» - рождение социального Я;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Самооценка становится более адекватной;</a:t>
            </a:r>
          </a:p>
          <a:p>
            <a:endParaRPr lang="ru-RU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71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372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Особенности адаптации детей к ДОУ.  Возрастные особенности дошкольников.</vt:lpstr>
      <vt:lpstr>Что такое адаптация?</vt:lpstr>
      <vt:lpstr>Признаки неблагоприятной адаптации / дезадаптации</vt:lpstr>
      <vt:lpstr>Рекомендации</vt:lpstr>
      <vt:lpstr>Возрастные особенности детей от 1,5 до 3 лет</vt:lpstr>
      <vt:lpstr>Возрастные особенности детей 3-4 года Кризис 3-х лет: «Я САМ»</vt:lpstr>
      <vt:lpstr>Возрастные особенности детей  5 – 7 лет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адаптации детей к ДОУ.  Возрастные особенности дошкольников.</dc:title>
  <cp:lastModifiedBy> </cp:lastModifiedBy>
  <cp:revision>12</cp:revision>
  <dcterms:modified xsi:type="dcterms:W3CDTF">2018-01-30T03:39:35Z</dcterms:modified>
</cp:coreProperties>
</file>