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5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О пользе кислородных коктейлей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281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Выполнила : медицинская </a:t>
            </a:r>
            <a:r>
              <a:rPr lang="ru-RU" dirty="0" smtClean="0">
                <a:solidFill>
                  <a:schemeClr val="tx1"/>
                </a:solidFill>
              </a:rPr>
              <a:t>сестра Васенина О.Н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МАДОУ «</a:t>
            </a:r>
            <a:r>
              <a:rPr lang="ru-RU" dirty="0" err="1" smtClean="0">
                <a:solidFill>
                  <a:schemeClr val="tx1"/>
                </a:solidFill>
              </a:rPr>
              <a:t>Нижнетавдинский</a:t>
            </a:r>
            <a:r>
              <a:rPr lang="ru-RU" dirty="0" smtClean="0">
                <a:solidFill>
                  <a:schemeClr val="tx1"/>
                </a:solidFill>
              </a:rPr>
              <a:t> детский сад «Колосок»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Кислородное оборудование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588418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eidik\Desktop\коктель\20180212_105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2589752" cy="3453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301208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Концентратор кислорода « </a:t>
            </a:r>
            <a:r>
              <a:rPr lang="en-US" dirty="0" smtClean="0">
                <a:solidFill>
                  <a:schemeClr val="bg1"/>
                </a:solidFill>
              </a:rPr>
              <a:t>Armed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931" y="5301208"/>
            <a:ext cx="25897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Коктейлер</a:t>
            </a:r>
            <a:r>
              <a:rPr lang="ru-RU" dirty="0" smtClean="0">
                <a:solidFill>
                  <a:schemeClr val="bg1"/>
                </a:solidFill>
              </a:rPr>
              <a:t> кислородный «</a:t>
            </a:r>
            <a:r>
              <a:rPr lang="ru-RU" dirty="0" err="1" smtClean="0">
                <a:solidFill>
                  <a:schemeClr val="bg1"/>
                </a:solidFill>
              </a:rPr>
              <a:t>Армед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83" y="2060848"/>
            <a:ext cx="3098813" cy="30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84168" y="5301208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Композиция </a:t>
            </a:r>
            <a:r>
              <a:rPr lang="ru-RU" sz="1600" dirty="0"/>
              <a:t>п</a:t>
            </a:r>
            <a:r>
              <a:rPr lang="ru-RU" sz="1600" dirty="0" smtClean="0"/>
              <a:t>енообразующая смесь для кислородного коктейля,                      сок яблочный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83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Кислородное оздоровление</a:t>
            </a:r>
            <a:endParaRPr lang="ru-RU" dirty="0"/>
          </a:p>
        </p:txBody>
      </p:sp>
      <p:pic>
        <p:nvPicPr>
          <p:cNvPr id="2050" name="Picture 2" descr="C:\Users\Meidik\Desktop\коктель\20180212_105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idik\Desktop\коктель\20180212_105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33" y="1772816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idik\Desktop\коктель\20180212_105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564904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Опрос родителей показал, что они положительно относятся к употреблению кислородного коктейля своим детям.</a:t>
            </a:r>
          </a:p>
          <a:p>
            <a:pPr algn="ctr"/>
            <a:r>
              <a:rPr lang="ru-RU" sz="2800" dirty="0"/>
              <a:t>Через желудок кислород всасывается в 10 раз активнее, чем через легкие . Кислородный коктейль эффективный , быстрый и полезный способ восстановить баланс кислорода в организм. </a:t>
            </a:r>
          </a:p>
        </p:txBody>
      </p:sp>
    </p:spTree>
    <p:extLst>
      <p:ext uri="{BB962C8B-B14F-4D97-AF65-F5344CB8AC3E}">
        <p14:creationId xmlns:p14="http://schemas.microsoft.com/office/powerpoint/2010/main" val="27590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413732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Кислородный коктейль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сок, фито раствор или любой другой напиток, насыщенный кислородом до состояния нежной воздушной пены.                                                                              Его употребление компенсирует недостаток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кислородный коктейль?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89040"/>
            <a:ext cx="666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0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85130"/>
            <a:ext cx="3157537" cy="3097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772816"/>
            <a:ext cx="5976663" cy="435334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Кислородный коктейль представляет собой сладковатую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воздушную пену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получаемую с помощью обогащения кислородом фито-настоя, приготовленного на основе травяных экстрактов, фруктовых сиропов и соков.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стакан Кислородного коктейля (объемом 500 мл) содержит около 300 см3 кислорода, что сопоставимо с количеством кислорода, получаемым человеком в течение 2-х часовой прогулкой в сосновом  бору.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Кислородный коктейль – воздушная </a:t>
            </a:r>
            <a:r>
              <a:rPr lang="ru-RU" dirty="0" smtClean="0"/>
              <a:t>пена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9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сопротивляемости организма к вирусным и инфекционным заболеваниям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иммунной системы.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работоспособности, увеличению физических и умственных возможностей человека.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головного мозга.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утомления и общей усталости.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Применение кислородных коктейлей </a:t>
            </a:r>
            <a:r>
              <a:rPr lang="ru-RU" dirty="0" smtClean="0"/>
              <a:t>способствует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10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1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ВСАСЫВАНИЕ.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пена через рот попала в желудок и частично в кишечник, кислород всасывается в кровь и циркулирует в ней в растворенном виде. За счет этого кислород быстрее и  проще поступает в органы и ткани.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действия кислородного коктейля</a:t>
            </a:r>
          </a:p>
        </p:txBody>
      </p:sp>
    </p:spTree>
    <p:extLst>
      <p:ext uri="{BB962C8B-B14F-4D97-AF65-F5344CB8AC3E}">
        <p14:creationId xmlns:p14="http://schemas.microsoft.com/office/powerpoint/2010/main" val="17518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1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ДЕЙСТВИЕ КИСЛОРОДА.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чистого кислорода поглощаясь тканями организма, преобразуется в энергию биологических процессов, улучшает микроциркуляцию и проницаемость клеточных мембран, усиливает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 процессы, что укрепляет собственные энергоресурсы организма, повышает его функциональные возможности, стимулирует защитные силы.  Кроме этого насыщение тканей кислородом улучшает клеточный метаболизм, активирует кровообращение, способствует нормализации обменных и рефлекторных процессов, улучшает питание и восстановление тканей.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действия кислородного коктейля</a:t>
            </a:r>
          </a:p>
        </p:txBody>
      </p:sp>
    </p:spTree>
    <p:extLst>
      <p:ext uri="{BB962C8B-B14F-4D97-AF65-F5344CB8AC3E}">
        <p14:creationId xmlns:p14="http://schemas.microsoft.com/office/powerpoint/2010/main" val="34218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1" cy="43533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ДЕЙСТВИЕ ВИТАМИННОГО КОМПЛЕКСА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активации обменных процессов значительно улучшается усвоение витаминных составляющих коктейля, поэтому их действие усиливается.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кислородный коктейль инициирует цепную реакцию, в результате которой организм переходит в «здоровое» состояние. Улучшается работоспособность, снижается  утомляемость и нормализуется сон, восстанавливаются обменные процессы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действия кислородного коктейля</a:t>
            </a:r>
          </a:p>
        </p:txBody>
      </p:sp>
    </p:spTree>
    <p:extLst>
      <p:ext uri="{BB962C8B-B14F-4D97-AF65-F5344CB8AC3E}">
        <p14:creationId xmlns:p14="http://schemas.microsoft.com/office/powerpoint/2010/main" val="34218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u1646_img" descr="Рекомендуемая разовая порция кислородного коктейля для детей и взрослых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25" y="2852936"/>
            <a:ext cx="356064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60848"/>
            <a:ext cx="8136904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 можно употреблять ежедневно по 1 порции детям и 2 порции взрослым.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максимального благотворного эффекта рекомендуется принимать коктейль сразу после приготовления маленькими глотками в течении 5-10 мин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Методика применения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4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7" cy="46805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 период повышенной заболеваемости острыми респираторными вирусными инфекциями;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длительно болеющим детям;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проживающим в экологически неблагоприятных регионах;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подверженным физическим и умственным нагрузкам для устранения хронической усталости;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болеющим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бронхиальной астмой в период ремиссии для улучшения кровообращения в органах и тканях;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выносливости и восстановления после тренировок;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курящим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для укрепления иммунитета и повышения сопротивляемости организма к инфекциям;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женщинам для улучшения условий созревания плода.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Показания </a:t>
            </a:r>
            <a:r>
              <a:rPr lang="ru-RU" dirty="0"/>
              <a:t>к применению кислородного коктейля: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282</TotalTime>
  <Words>523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О пользе кислородных коктейлей</vt:lpstr>
      <vt:lpstr>Что такое кислородный коктейль?</vt:lpstr>
      <vt:lpstr>Кислородный коктейль – воздушная пена</vt:lpstr>
      <vt:lpstr>Применение кислородных коктейлей способствует:</vt:lpstr>
      <vt:lpstr>Принцип действия кислородного коктейля</vt:lpstr>
      <vt:lpstr>Принцип действия кислородного коктейля</vt:lpstr>
      <vt:lpstr>Принцип действия кислородного коктейля</vt:lpstr>
      <vt:lpstr>Методика применения </vt:lpstr>
      <vt:lpstr> Показания к применению кислородного коктейля: </vt:lpstr>
      <vt:lpstr>Кислородное оборудование</vt:lpstr>
      <vt:lpstr>Кислородное оздоровление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пользе кислородных коктейлей</dc:title>
  <cp:lastModifiedBy>Meidik</cp:lastModifiedBy>
  <cp:revision>14</cp:revision>
  <dcterms:modified xsi:type="dcterms:W3CDTF">2018-02-19T09:41:01Z</dcterms:modified>
</cp:coreProperties>
</file>